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3" r:id="rId5"/>
    <p:sldId id="258" r:id="rId6"/>
    <p:sldId id="266" r:id="rId7"/>
    <p:sldId id="264" r:id="rId8"/>
    <p:sldId id="265" r:id="rId9"/>
    <p:sldId id="259" r:id="rId10"/>
    <p:sldId id="26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1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3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6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96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8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6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9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9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27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24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7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0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96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8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91C8D-1D3F-4BA1-98F5-25D081B76B29}" type="datetimeFigureOut">
              <a:rPr lang="it-IT" smtClean="0"/>
              <a:t>29/01/2020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3B7D2-D9F8-424E-A639-1BC08DF505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031" y="0"/>
            <a:ext cx="11500834" cy="112046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Giorno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della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memoria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2020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89" y="1687133"/>
            <a:ext cx="6892273" cy="37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44" y="566671"/>
            <a:ext cx="5711779" cy="57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Francesco\Pictures\muro chius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431" y="554649"/>
            <a:ext cx="612013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Francesco\Pictures\muro aper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856" y="3419424"/>
            <a:ext cx="6120130" cy="17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819954" y="5473249"/>
            <a:ext cx="10152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si apre con  tanti silenziosi ma veri gesti “giusti” e parole “giuste”: allora si scoprono tante persone e tanti fratelli con cui darsi la mano…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7431" y="2627289"/>
            <a:ext cx="99545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“muro” chiude lo sguardo a ciò che c’è oltre…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42471" y="-3228"/>
            <a:ext cx="2653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Primaria</a:t>
            </a:r>
            <a:r>
              <a:rPr lang="en-US" sz="24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Proserpio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708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60642" y="0"/>
            <a:ext cx="8681432" cy="476518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Primaria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Longone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11207"/>
          <a:stretch/>
        </p:blipFill>
        <p:spPr>
          <a:xfrm>
            <a:off x="1923667" y="920838"/>
            <a:ext cx="8153500" cy="5385942"/>
          </a:xfrm>
        </p:spPr>
      </p:pic>
    </p:spTree>
    <p:extLst>
      <p:ext uri="{BB962C8B-B14F-4D97-AF65-F5344CB8AC3E}">
        <p14:creationId xmlns:p14="http://schemas.microsoft.com/office/powerpoint/2010/main" val="2465711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7" y="759854"/>
            <a:ext cx="9094194" cy="5115485"/>
          </a:xfrm>
        </p:spPr>
      </p:pic>
    </p:spTree>
    <p:extLst>
      <p:ext uri="{BB962C8B-B14F-4D97-AF65-F5344CB8AC3E}">
        <p14:creationId xmlns:p14="http://schemas.microsoft.com/office/powerpoint/2010/main" val="100130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189" y="4374085"/>
            <a:ext cx="9125805" cy="125398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ragazzi </a:t>
            </a:r>
            <a:r>
              <a:rPr lang="it-IT" sz="4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scuola secondaria </a:t>
            </a:r>
            <a:r>
              <a:rPr lang="it-IT" sz="4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primo </a:t>
            </a:r>
            <a:r>
              <a:rPr lang="it-IT" sz="4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di Eupilio </a:t>
            </a:r>
            <a:r>
              <a:rPr lang="it-IT" sz="4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provano ad abbattere il muro delle parole “cattive” con  le parole di bene, un impegno che si sono presi davanti a tutti per non dimenticare e per continuare a fare scelte “giuste” nel ricordo dei “Giusti”</a:t>
            </a:r>
          </a:p>
          <a:p>
            <a:endParaRPr lang="it-IT" dirty="0"/>
          </a:p>
        </p:txBody>
      </p:sp>
      <p:pic>
        <p:nvPicPr>
          <p:cNvPr id="4" name="Immagine 3" descr="C:\Users\Francesco\Downloads\IMG-20200127-WA0004.jpg"/>
          <p:cNvPicPr/>
          <p:nvPr/>
        </p:nvPicPr>
        <p:blipFill>
          <a:blip r:embed="rId2" cstate="print"/>
          <a:srcRect t="15711" r="15194"/>
          <a:stretch>
            <a:fillRect/>
          </a:stretch>
        </p:blipFill>
        <p:spPr bwMode="auto">
          <a:xfrm>
            <a:off x="3618965" y="637473"/>
            <a:ext cx="4377846" cy="34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7996811" y="0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Secondaria</a:t>
            </a:r>
            <a:r>
              <a:rPr lang="en-US" sz="24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Eupilio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565197" y="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Secondaria</a:t>
            </a:r>
            <a:r>
              <a:rPr lang="en-US" sz="24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Pusiano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5630" r="5634"/>
          <a:stretch/>
        </p:blipFill>
        <p:spPr>
          <a:xfrm>
            <a:off x="1728474" y="708337"/>
            <a:ext cx="8731876" cy="53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3" y="569890"/>
            <a:ext cx="7628586" cy="57214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191710" y="0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Primaria</a:t>
            </a:r>
            <a:r>
              <a:rPr lang="en-US" sz="24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Eupilio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405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" b="48732"/>
          <a:stretch/>
        </p:blipFill>
        <p:spPr>
          <a:xfrm>
            <a:off x="702609" y="1553003"/>
            <a:ext cx="10798225" cy="41728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539439" y="0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Primaria</a:t>
            </a:r>
            <a:r>
              <a:rPr lang="en-US" sz="24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n-US" sz="2400" b="1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Pusiano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774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64" y="574185"/>
            <a:ext cx="5614114" cy="56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113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Garamond</vt:lpstr>
      <vt:lpstr>Times New Roman</vt:lpstr>
      <vt:lpstr>Organico</vt:lpstr>
      <vt:lpstr>Giorno della memoria 2020</vt:lpstr>
      <vt:lpstr>Presentazione standard di PowerPoint</vt:lpstr>
      <vt:lpstr>Primaria Longone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Giorno della memoria 2020</dc:title>
  <dc:creator>Manuela</dc:creator>
  <cp:lastModifiedBy>Manuela</cp:lastModifiedBy>
  <cp:revision>6</cp:revision>
  <dcterms:created xsi:type="dcterms:W3CDTF">2020-01-29T21:08:32Z</dcterms:created>
  <dcterms:modified xsi:type="dcterms:W3CDTF">2020-01-29T22:01:01Z</dcterms:modified>
</cp:coreProperties>
</file>